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51206400"/>
  <p:notesSz cx="6858000" cy="9144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6804">
          <p15:clr>
            <a:srgbClr val="A4A3A4"/>
          </p15:clr>
        </p15:guide>
        <p15:guide id="3" pos="66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>
        <p:scale>
          <a:sx n="40" d="100"/>
          <a:sy n="40" d="100"/>
        </p:scale>
        <p:origin x="475" y="-1315"/>
      </p:cViewPr>
      <p:guideLst>
        <p:guide orient="horz" pos="16128"/>
        <p:guide pos="6804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17800" y="685800"/>
            <a:ext cx="1422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717800" y="685800"/>
            <a:ext cx="1422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3176" y="15907179"/>
            <a:ext cx="18055987" cy="109761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86351" y="29016960"/>
            <a:ext cx="14869637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9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48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97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400694" y="2050635"/>
            <a:ext cx="4779527" cy="436913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2117" y="2050635"/>
            <a:ext cx="13984540" cy="436913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7999" y="32904857"/>
            <a:ext cx="18055987" cy="10170160"/>
          </a:xfrm>
        </p:spPr>
        <p:txBody>
          <a:bodyPr anchor="t"/>
          <a:lstStyle>
            <a:lvl1pPr algn="l">
              <a:defRPr sz="17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7999" y="21703461"/>
            <a:ext cx="18055987" cy="1120139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4939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09879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4819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1975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2118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8189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462177"/>
            <a:ext cx="9385723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62117" y="16239067"/>
            <a:ext cx="9385723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790816" y="11462177"/>
            <a:ext cx="9389408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790816" y="16239067"/>
            <a:ext cx="9389408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2120" y="2038773"/>
            <a:ext cx="6988582" cy="86766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05165" y="2038777"/>
            <a:ext cx="11875057" cy="43703244"/>
          </a:xfrm>
        </p:spPr>
        <p:txBody>
          <a:bodyPr/>
          <a:lstStyle>
            <a:lvl1pPr>
              <a:defRPr sz="143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2120" y="10715417"/>
            <a:ext cx="6988582" cy="35026604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63647" y="35844480"/>
            <a:ext cx="12745403" cy="423164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63647" y="4575387"/>
            <a:ext cx="12745403" cy="30723840"/>
          </a:xfrm>
        </p:spPr>
        <p:txBody>
          <a:bodyPr/>
          <a:lstStyle>
            <a:lvl1pPr marL="0" indent="0">
              <a:buNone/>
              <a:defRPr sz="14300"/>
            </a:lvl1pPr>
            <a:lvl2pPr marL="2049399" indent="0">
              <a:buNone/>
              <a:defRPr sz="12600"/>
            </a:lvl2pPr>
            <a:lvl3pPr marL="4098798" indent="0">
              <a:buNone/>
              <a:defRPr sz="10800"/>
            </a:lvl3pPr>
            <a:lvl4pPr marL="6148197" indent="0">
              <a:buNone/>
              <a:defRPr sz="9000"/>
            </a:lvl4pPr>
            <a:lvl5pPr marL="8197596" indent="0">
              <a:buNone/>
              <a:defRPr sz="9000"/>
            </a:lvl5pPr>
            <a:lvl6pPr marL="10246995" indent="0">
              <a:buNone/>
              <a:defRPr sz="9000"/>
            </a:lvl6pPr>
            <a:lvl7pPr marL="12296394" indent="0">
              <a:buNone/>
              <a:defRPr sz="9000"/>
            </a:lvl7pPr>
            <a:lvl8pPr marL="14345793" indent="0">
              <a:buNone/>
              <a:defRPr sz="9000"/>
            </a:lvl8pPr>
            <a:lvl9pPr marL="16395192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163647" y="40076124"/>
            <a:ext cx="12745403" cy="6009636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2117" y="2050630"/>
            <a:ext cx="19118104" cy="853440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948166"/>
            <a:ext cx="19118104" cy="33793857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62118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57801" y="47460752"/>
            <a:ext cx="6726740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223675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98798" rtl="0" eaLnBrk="1" latinLnBrk="0" hangingPunct="1">
        <a:spcBef>
          <a:spcPct val="0"/>
        </a:spcBef>
        <a:buNone/>
        <a:defRPr sz="1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7049" indent="-1537049" algn="l" defTabSz="4098798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0273" indent="-1280874" algn="l" defTabSz="409879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23498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72897" indent="-1024700" algn="l" defTabSz="409879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22296" indent="-1024700" algn="l" defTabSz="409879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271695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21094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370493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19892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49399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098798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48197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197596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46995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296394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45793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395192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87895" y="4144816"/>
            <a:ext cx="17073282" cy="2304256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减号 2"/>
          <p:cNvSpPr/>
          <p:nvPr/>
        </p:nvSpPr>
        <p:spPr>
          <a:xfrm>
            <a:off x="-3894227" y="6665096"/>
            <a:ext cx="28992629" cy="288032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33992" y="4123474"/>
            <a:ext cx="2983082" cy="23255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89358" y="4144816"/>
            <a:ext cx="3337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3600" dirty="0">
                <a:latin typeface="Palatino Linotype" pitchFamily="18" charset="0"/>
              </a:rPr>
              <a:t>Goes here if any</a:t>
            </a:r>
            <a:endParaRPr lang="zh-CN" altLang="en-US" sz="3600" dirty="0">
              <a:latin typeface="Palatino Linotype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5153" y="7097144"/>
            <a:ext cx="10368000" cy="4396524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0693177" y="7097144"/>
            <a:ext cx="10368000" cy="43965240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161026" y="-144463"/>
            <a:ext cx="31548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88165" y="4652935"/>
            <a:ext cx="166301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Palatino Linotype" pitchFamily="18" charset="0"/>
              </a:rPr>
              <a:t>Author’s Name/s Goes Here, Author’s Name/s Goes Here</a:t>
            </a:r>
            <a:endParaRPr lang="en-US" altLang="zh-CN" sz="4000" dirty="0">
              <a:latin typeface="Palatino Linotype" pitchFamily="18" charset="0"/>
            </a:endParaRPr>
          </a:p>
          <a:p>
            <a:pPr algn="ctr"/>
            <a:r>
              <a:rPr lang="en-US" altLang="zh-CN" sz="4400" dirty="0">
                <a:latin typeface="Palatino Linotype" pitchFamily="18" charset="0"/>
              </a:rPr>
              <a:t>Address/</a:t>
            </a:r>
            <a:r>
              <a:rPr lang="en-US" altLang="zh-CN" sz="4400" dirty="0" err="1">
                <a:latin typeface="Palatino Linotype" pitchFamily="18" charset="0"/>
              </a:rPr>
              <a:t>es</a:t>
            </a:r>
            <a:r>
              <a:rPr lang="en-US" altLang="zh-CN" sz="4400" dirty="0">
                <a:latin typeface="Palatino Linotype" pitchFamily="18" charset="0"/>
              </a:rPr>
              <a:t> Go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509" y="984009"/>
            <a:ext cx="203355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>
                <a:latin typeface="Palatino Linotype" pitchFamily="18" charset="0"/>
              </a:rPr>
              <a:t>Title Goes Here Title Goes Here Title Goes Here Title Goes Here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758" y="10386855"/>
            <a:ext cx="97943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</p:txBody>
      </p:sp>
      <p:sp>
        <p:nvSpPr>
          <p:cNvPr id="10" name="矩形 9"/>
          <p:cNvSpPr/>
          <p:nvPr/>
        </p:nvSpPr>
        <p:spPr>
          <a:xfrm>
            <a:off x="145153" y="7097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12057" y="7202251"/>
            <a:ext cx="9201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itchFamily="18" charset="0"/>
              </a:rPr>
              <a:t>Instruction</a:t>
            </a:r>
            <a:endParaRPr lang="zh-CN" altLang="en-US" sz="4800" dirty="0"/>
          </a:p>
        </p:txBody>
      </p:sp>
      <p:sp>
        <p:nvSpPr>
          <p:cNvPr id="23" name="矩形 22"/>
          <p:cNvSpPr/>
          <p:nvPr/>
        </p:nvSpPr>
        <p:spPr>
          <a:xfrm>
            <a:off x="145153" y="20346616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49193" y="20451724"/>
            <a:ext cx="504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itchFamily="18" charset="0"/>
              </a:rPr>
              <a:t>Style</a:t>
            </a:r>
            <a:endParaRPr lang="zh-CN" altLang="en-US" sz="6000" b="1" dirty="0">
              <a:solidFill>
                <a:srgbClr val="F8F8F8"/>
              </a:solidFill>
              <a:latin typeface="Palatino Linotyp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3128" y="25713106"/>
            <a:ext cx="98874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>
                <a:latin typeface="Palatino Linotype" pitchFamily="18" charset="0"/>
              </a:rPr>
              <a:t>Keep body text left-aligned, do not justify text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5153" y="35756328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195159" y="35828337"/>
            <a:ext cx="59477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5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38905" y="39217936"/>
            <a:ext cx="9578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26" name="矩形 25"/>
          <p:cNvSpPr/>
          <p:nvPr/>
        </p:nvSpPr>
        <p:spPr>
          <a:xfrm>
            <a:off x="637410" y="43403117"/>
            <a:ext cx="9204884" cy="48105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495796" y="48688151"/>
            <a:ext cx="9808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Palatino Linotype" pitchFamily="18" charset="0"/>
              </a:rPr>
              <a:t>Captions</a:t>
            </a:r>
          </a:p>
        </p:txBody>
      </p:sp>
      <p:sp>
        <p:nvSpPr>
          <p:cNvPr id="30" name="矩形 29"/>
          <p:cNvSpPr/>
          <p:nvPr/>
        </p:nvSpPr>
        <p:spPr>
          <a:xfrm>
            <a:off x="11155382" y="27511412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14358045" y="27533657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7714267" y="27551984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11342491" y="27628478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a)</a:t>
            </a:r>
            <a:endParaRPr lang="zh-CN" altLang="en-US" sz="3200" dirty="0"/>
          </a:p>
        </p:txBody>
      </p:sp>
      <p:sp>
        <p:nvSpPr>
          <p:cNvPr id="39" name="文本框 38"/>
          <p:cNvSpPr txBox="1"/>
          <p:nvPr/>
        </p:nvSpPr>
        <p:spPr>
          <a:xfrm>
            <a:off x="14449545" y="27644295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b)</a:t>
            </a:r>
            <a:endParaRPr lang="zh-CN" alt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17797962" y="27628478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c)</a:t>
            </a:r>
            <a:endParaRPr lang="zh-CN" altLang="en-US" sz="3200" dirty="0"/>
          </a:p>
        </p:txBody>
      </p:sp>
      <p:sp>
        <p:nvSpPr>
          <p:cNvPr id="35" name="文本框 34"/>
          <p:cNvSpPr txBox="1"/>
          <p:nvPr/>
        </p:nvSpPr>
        <p:spPr>
          <a:xfrm>
            <a:off x="11329394" y="33397236"/>
            <a:ext cx="906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400" dirty="0">
              <a:latin typeface="Palatino Linotype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1211945" y="36260384"/>
            <a:ext cx="9418336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Palatino Linotype" pitchFamily="18" charset="0"/>
              </a:rPr>
              <a:t>Please print the poster by yourself according to the suggested size and bring it to the conference site.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b="1" dirty="0">
                <a:latin typeface="Palatino Linotype" pitchFamily="18" charset="0"/>
              </a:rPr>
              <a:t>NOTE: </a:t>
            </a:r>
            <a:r>
              <a:rPr lang="en-US" altLang="zh-CN" sz="4000" dirty="0">
                <a:latin typeface="Palatino Linotype" pitchFamily="18" charset="0"/>
              </a:rPr>
              <a:t>Presenter is required to stand by his/her poster. After the presentation, the posters will be handed out to the presenters correspondingly.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693177" y="34100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3169900" y="34244160"/>
            <a:ext cx="4956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Printing</a:t>
            </a:r>
            <a:endParaRPr lang="zh-CN" altLang="en-US" sz="48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037993" y="40360"/>
            <a:ext cx="2849411" cy="688432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7966532" y="160338"/>
            <a:ext cx="311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 </a:t>
            </a:r>
            <a:r>
              <a:rPr lang="en-US" altLang="zh-CN" sz="2400" dirty="0">
                <a:latin typeface="Palatino Linotype" pitchFamily="18" charset="0"/>
              </a:rPr>
              <a:t>Paper</a:t>
            </a:r>
            <a:r>
              <a:rPr lang="en-US" altLang="zh-CN" sz="1200" dirty="0"/>
              <a:t> </a:t>
            </a:r>
            <a:r>
              <a:rPr lang="en-US" altLang="zh-CN" sz="2400" dirty="0">
                <a:latin typeface="Palatino Linotype" pitchFamily="18" charset="0"/>
              </a:rPr>
              <a:t>ID goes here</a:t>
            </a:r>
            <a:endParaRPr lang="zh-CN" altLang="en-US" sz="2400" dirty="0">
              <a:latin typeface="Palatino Linotype" pitchFamily="18" charset="0"/>
            </a:endParaRPr>
          </a:p>
        </p:txBody>
      </p:sp>
      <p:pic>
        <p:nvPicPr>
          <p:cNvPr id="42" name="图片 41">
            <a:extLst>
              <a:ext uri="{FF2B5EF4-FFF2-40B4-BE49-F238E27FC236}">
                <a16:creationId xmlns:a16="http://schemas.microsoft.com/office/drawing/2014/main" id="{277C04E4-D744-4E6E-A4D6-A7932138F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186" y="7385177"/>
            <a:ext cx="6302375" cy="817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5D6C910F-D648-49A4-BDC2-AB5E90BEFBD8}"/>
              </a:ext>
            </a:extLst>
          </p:cNvPr>
          <p:cNvSpPr txBox="1"/>
          <p:nvPr/>
        </p:nvSpPr>
        <p:spPr>
          <a:xfrm>
            <a:off x="10982578" y="15766544"/>
            <a:ext cx="9756394" cy="1055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b="1" dirty="0">
                <a:latin typeface="Palatino Linotype" pitchFamily="18" charset="0"/>
              </a:rPr>
              <a:t>Materials Provided by the Organizer: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dirty="0">
                <a:latin typeface="Palatino Linotype" pitchFamily="18" charset="0"/>
              </a:rPr>
              <a:t>1) X Racks &amp; Base Fabric Canvases (</a:t>
            </a:r>
            <a:r>
              <a:rPr lang="en-AU" altLang="zh-CN" sz="4000" dirty="0">
                <a:latin typeface="Palatino Linotype" pitchFamily="18" charset="0"/>
              </a:rPr>
              <a:t>160 cm × 60 cm</a:t>
            </a:r>
            <a:r>
              <a:rPr lang="en-US" altLang="zh-CN" sz="4000" dirty="0">
                <a:latin typeface="Palatino Linotype" pitchFamily="18" charset="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dirty="0">
                <a:latin typeface="Palatino Linotype" pitchFamily="18" charset="0"/>
              </a:rPr>
              <a:t>2) Adhesive Tapes or Clamps</a:t>
            </a:r>
            <a:endParaRPr lang="zh-CN" altLang="en-US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b="1" dirty="0">
                <a:latin typeface="Palatino Linotype" pitchFamily="18" charset="0"/>
              </a:rPr>
              <a:t>Materials Provided by the Presenters: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4000" dirty="0">
                <a:latin typeface="Palatino Linotype" pitchFamily="18" charset="0"/>
              </a:rPr>
              <a:t>Please print the poster by yourself and bring it to the conference (See sample as below).</a:t>
            </a:r>
          </a:p>
          <a:p>
            <a:pPr>
              <a:spcBef>
                <a:spcPct val="0"/>
              </a:spcBef>
            </a:pPr>
            <a:endParaRPr lang="en-US" altLang="zh-CN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zh-CN" sz="4000" dirty="0">
                <a:latin typeface="Palatino Linotype" pitchFamily="18" charset="0"/>
              </a:rPr>
              <a:t>The page size of this poster template is 160 cm × 60 cm, portrait (vertical) format. Do not change the page size. </a:t>
            </a:r>
          </a:p>
          <a:p>
            <a:pPr>
              <a:spcBef>
                <a:spcPct val="0"/>
              </a:spcBef>
            </a:pPr>
            <a:endParaRPr lang="en-US" altLang="zh-CN" sz="4000" dirty="0">
              <a:latin typeface="Palatino Linotype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zh-CN" sz="4000" dirty="0">
                <a:solidFill>
                  <a:srgbClr val="FF0000"/>
                </a:solidFill>
                <a:latin typeface="Palatino Linotype" pitchFamily="18" charset="0"/>
              </a:rPr>
              <a:t>Please make four holes in the four sides of the poster, which will make it easy to be displayed.</a:t>
            </a:r>
          </a:p>
        </p:txBody>
      </p:sp>
    </p:spTree>
    <p:extLst>
      <p:ext uri="{BB962C8B-B14F-4D97-AF65-F5344CB8AC3E}">
        <p14:creationId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259</Words>
  <Application>Microsoft Office PowerPoint</Application>
  <PresentationFormat>自定义</PresentationFormat>
  <Paragraphs>43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 Linotype</vt:lpstr>
      <vt:lpstr>Wingdings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刘才</cp:lastModifiedBy>
  <cp:revision>40</cp:revision>
  <dcterms:created xsi:type="dcterms:W3CDTF">2017-02-13T08:25:03Z</dcterms:created>
  <dcterms:modified xsi:type="dcterms:W3CDTF">2019-05-17T08:13:36Z</dcterms:modified>
</cp:coreProperties>
</file>